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68" r:id="rId9"/>
    <p:sldId id="261" r:id="rId10"/>
    <p:sldId id="269" r:id="rId11"/>
    <p:sldId id="262" r:id="rId12"/>
    <p:sldId id="270" r:id="rId13"/>
    <p:sldId id="263" r:id="rId14"/>
    <p:sldId id="271" r:id="rId15"/>
    <p:sldId id="264" r:id="rId16"/>
    <p:sldId id="272" r:id="rId17"/>
    <p:sldId id="265" r:id="rId18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E537-D752-4FE2-82EE-0E6732806DD9}" type="datetimeFigureOut">
              <a:rPr lang="hr-HR" smtClean="0"/>
              <a:pPr/>
              <a:t>17.12.2014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7D2-3211-4148-97BF-1ADC0E3A230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E537-D752-4FE2-82EE-0E6732806DD9}" type="datetimeFigureOut">
              <a:rPr lang="hr-HR" smtClean="0"/>
              <a:pPr/>
              <a:t>17.12.2014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7D2-3211-4148-97BF-1ADC0E3A23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E537-D752-4FE2-82EE-0E6732806DD9}" type="datetimeFigureOut">
              <a:rPr lang="hr-HR" smtClean="0"/>
              <a:pPr/>
              <a:t>17.12.2014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7D2-3211-4148-97BF-1ADC0E3A23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E537-D752-4FE2-82EE-0E6732806DD9}" type="datetimeFigureOut">
              <a:rPr lang="hr-HR" smtClean="0"/>
              <a:pPr/>
              <a:t>17.12.2014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7D2-3211-4148-97BF-1ADC0E3A23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E537-D752-4FE2-82EE-0E6732806DD9}" type="datetimeFigureOut">
              <a:rPr lang="hr-HR" smtClean="0"/>
              <a:pPr/>
              <a:t>17.12.2014</a:t>
            </a:fld>
            <a:endParaRPr lang="hr-H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7D2-3211-4148-97BF-1ADC0E3A23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E537-D752-4FE2-82EE-0E6732806DD9}" type="datetimeFigureOut">
              <a:rPr lang="hr-HR" smtClean="0"/>
              <a:pPr/>
              <a:t>17.12.2014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7D2-3211-4148-97BF-1ADC0E3A23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E537-D752-4FE2-82EE-0E6732806DD9}" type="datetimeFigureOut">
              <a:rPr lang="hr-HR" smtClean="0"/>
              <a:pPr/>
              <a:t>17.12.2014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7D2-3211-4148-97BF-1ADC0E3A23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E537-D752-4FE2-82EE-0E6732806DD9}" type="datetimeFigureOut">
              <a:rPr lang="hr-HR" smtClean="0"/>
              <a:pPr/>
              <a:t>17.12.2014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7D2-3211-4148-97BF-1ADC0E3A23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E537-D752-4FE2-82EE-0E6732806DD9}" type="datetimeFigureOut">
              <a:rPr lang="hr-HR" smtClean="0"/>
              <a:pPr/>
              <a:t>17.12.2014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7D2-3211-4148-97BF-1ADC0E3A23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E537-D752-4FE2-82EE-0E6732806DD9}" type="datetimeFigureOut">
              <a:rPr lang="hr-HR" smtClean="0"/>
              <a:pPr/>
              <a:t>17.12.2014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7D2-3211-4148-97BF-1ADC0E3A230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E537-D752-4FE2-82EE-0E6732806DD9}" type="datetimeFigureOut">
              <a:rPr lang="hr-HR" smtClean="0"/>
              <a:pPr/>
              <a:t>17.12.2014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367D2-3211-4148-97BF-1ADC0E3A230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B0AE537-D752-4FE2-82EE-0E6732806DD9}" type="datetimeFigureOut">
              <a:rPr lang="hr-HR" smtClean="0"/>
              <a:pPr/>
              <a:t>17.12.2014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F2367D2-3211-4148-97BF-1ADC0E3A230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klenica.hr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NACIONALNI PARKOVI HRVATSKE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Ime i prezime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50554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teksta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sz="2800" dirty="0"/>
              <a:t>Od površine parka samo je ¼ kopna</a:t>
            </a:r>
          </a:p>
          <a:p>
            <a:endParaRPr lang="hr-HR" dirty="0"/>
          </a:p>
        </p:txBody>
      </p:sp>
      <p:pic>
        <p:nvPicPr>
          <p:cNvPr id="11" name="Rezervirano mjesto sadržaja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2708920"/>
            <a:ext cx="4038600" cy="314535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7030A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Akcijski gumb: Polazni 1">
            <a:hlinkClick r:id="rId3" action="ppaction://hlinksldjump" highlightClick="1"/>
          </p:cNvPr>
          <p:cNvSpPr/>
          <p:nvPr/>
        </p:nvSpPr>
        <p:spPr>
          <a:xfrm>
            <a:off x="395536" y="5661248"/>
            <a:ext cx="792088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442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RISNJAK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29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61082">
            <a:off x="2463233" y="2775278"/>
            <a:ext cx="4038600" cy="302895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Rezervirano mjesto sadržaja 10"/>
          <p:cNvSpPr>
            <a:spLocks noGrp="1"/>
          </p:cNvSpPr>
          <p:nvPr>
            <p:ph sz="half" idx="2"/>
          </p:nvPr>
        </p:nvSpPr>
        <p:spPr>
          <a:xfrm>
            <a:off x="1043608" y="1600201"/>
            <a:ext cx="7643192" cy="1108720"/>
          </a:xfrm>
        </p:spPr>
        <p:txBody>
          <a:bodyPr/>
          <a:lstStyle/>
          <a:p>
            <a:r>
              <a:rPr lang="hr-HR" dirty="0"/>
              <a:t>Osnovu parka čini masiv planina Risnjak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877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MLJET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0887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57" r="30872"/>
          <a:stretch/>
        </p:blipFill>
        <p:spPr>
          <a:xfrm>
            <a:off x="4283968" y="1700808"/>
            <a:ext cx="3240360" cy="2990168"/>
          </a:xfrm>
          <a:effectLst>
            <a:softEdge rad="317500"/>
          </a:effectLst>
        </p:spPr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>
          <a:xfrm>
            <a:off x="107504" y="2780928"/>
            <a:ext cx="2377440" cy="875528"/>
          </a:xfrm>
        </p:spPr>
        <p:txBody>
          <a:bodyPr>
            <a:normAutofit/>
          </a:bodyPr>
          <a:lstStyle/>
          <a:p>
            <a:pPr algn="ctr"/>
            <a:r>
              <a:rPr lang="hr-HR" sz="2400" dirty="0"/>
              <a:t>Nazivaju ga Zelenim otokom</a:t>
            </a:r>
          </a:p>
          <a:p>
            <a:pPr algn="ctr"/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421111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PAKLENICA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4270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pPr algn="ctr"/>
            <a:r>
              <a:rPr lang="hr-HR" dirty="0"/>
              <a:t>Najviši vrhovi su:Vaganski vrh i Sveto brdo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204864"/>
            <a:ext cx="6096000" cy="4133850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33530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SJEVERNI VELEBIT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1076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dirty="0" smtClean="0"/>
              <a:t>Nacionalni park Plitvička jezera</a:t>
            </a:r>
          </a:p>
          <a:p>
            <a:pPr>
              <a:buFontTx/>
              <a:buChar char="-"/>
            </a:pPr>
            <a:r>
              <a:rPr lang="hr-HR" dirty="0" smtClean="0"/>
              <a:t>Nacionalni park Krka</a:t>
            </a:r>
          </a:p>
          <a:p>
            <a:pPr>
              <a:buFontTx/>
              <a:buChar char="-"/>
            </a:pPr>
            <a:r>
              <a:rPr lang="hr-HR" dirty="0" smtClean="0"/>
              <a:t>Nacionalni park Brijuni</a:t>
            </a:r>
          </a:p>
          <a:p>
            <a:pPr>
              <a:buFontTx/>
              <a:buChar char="-"/>
            </a:pPr>
            <a:r>
              <a:rPr lang="hr-HR" dirty="0" smtClean="0"/>
              <a:t>Nacionalni park Kornati</a:t>
            </a:r>
          </a:p>
          <a:p>
            <a:pPr>
              <a:buFontTx/>
              <a:buChar char="-"/>
            </a:pPr>
            <a:r>
              <a:rPr lang="hr-HR" dirty="0" smtClean="0"/>
              <a:t>Nacionalni park Risnjak</a:t>
            </a:r>
          </a:p>
          <a:p>
            <a:pPr>
              <a:buFontTx/>
              <a:buChar char="-"/>
            </a:pPr>
            <a:r>
              <a:rPr lang="hr-HR" dirty="0" smtClean="0"/>
              <a:t>Nacionalni park Mljet</a:t>
            </a:r>
          </a:p>
          <a:p>
            <a:pPr>
              <a:buFontTx/>
              <a:buChar char="-"/>
            </a:pPr>
            <a:r>
              <a:rPr lang="hr-HR" dirty="0" smtClean="0"/>
              <a:t>Nacionalni park Paklenica</a:t>
            </a:r>
          </a:p>
          <a:p>
            <a:pPr>
              <a:buFontTx/>
              <a:buChar char="-"/>
            </a:pPr>
            <a:r>
              <a:rPr lang="hr-HR" dirty="0" smtClean="0"/>
              <a:t>Sjeverni Velebit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2132856"/>
            <a:ext cx="43815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7883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PLITVIČKA JEZERA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9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zervirano mjesto slike 1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73" r="17173"/>
          <a:stretch>
            <a:fillRect/>
          </a:stretch>
        </p:blipFill>
        <p:spPr>
          <a:xfrm>
            <a:off x="3203848" y="548680"/>
            <a:ext cx="5562600" cy="5638800"/>
          </a:xfrm>
          <a:ln>
            <a:solidFill>
              <a:srgbClr val="FFFF0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Rezervirano mjesto teksta 11"/>
          <p:cNvSpPr>
            <a:spLocks noGrp="1"/>
          </p:cNvSpPr>
          <p:nvPr>
            <p:ph type="body" sz="half" idx="2"/>
          </p:nvPr>
        </p:nvSpPr>
        <p:spPr>
          <a:xfrm>
            <a:off x="152400" y="1844824"/>
            <a:ext cx="2377440" cy="2808312"/>
          </a:xfrm>
        </p:spPr>
        <p:txBody>
          <a:bodyPr>
            <a:normAutofit/>
          </a:bodyPr>
          <a:lstStyle/>
          <a:p>
            <a:pPr algn="ctr"/>
            <a:r>
              <a:rPr lang="hr-HR" sz="2400" dirty="0"/>
              <a:t>Ima 16 manjih i većih jezera koje dobivaju vodu od brojnih rječica i potoka povezanih kaskadama i slapovima</a:t>
            </a:r>
          </a:p>
          <a:p>
            <a:pPr algn="ctr"/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9178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534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837127"/>
            <a:ext cx="4305600" cy="4320000"/>
          </a:xfrm>
        </p:spPr>
      </p:pic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hr-HR" sz="3600" dirty="0"/>
              <a:t>Dobio je ime po rijeci Krki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6746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BRIJUNI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07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395536" y="3429000"/>
            <a:ext cx="4038600" cy="964704"/>
          </a:xfrm>
        </p:spPr>
        <p:txBody>
          <a:bodyPr/>
          <a:lstStyle/>
          <a:p>
            <a:r>
              <a:rPr lang="hr-HR" dirty="0"/>
              <a:t>Sastoji se od 14 otoka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276872"/>
            <a:ext cx="3073164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3794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KORNATI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28414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amnati krov">
  <a:themeElements>
    <a:clrScheme name="Tehnički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Medij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amnati krov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2193</TotalTime>
  <Words>93</Words>
  <Application>Microsoft Office PowerPoint</Application>
  <PresentationFormat>Prikaz na zaslonu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Slamnati krov</vt:lpstr>
      <vt:lpstr>NACIONALNI PARKOVI HRVATSKE</vt:lpstr>
      <vt:lpstr>Slajd 2</vt:lpstr>
      <vt:lpstr>PLITVIČKA JEZERA</vt:lpstr>
      <vt:lpstr>Slajd 4</vt:lpstr>
      <vt:lpstr>KRKA</vt:lpstr>
      <vt:lpstr>Slajd 6</vt:lpstr>
      <vt:lpstr>BRIJUNI</vt:lpstr>
      <vt:lpstr>Slajd 8</vt:lpstr>
      <vt:lpstr>KORNATI</vt:lpstr>
      <vt:lpstr>Slajd 10</vt:lpstr>
      <vt:lpstr>RISNJAK</vt:lpstr>
      <vt:lpstr>Slajd 12</vt:lpstr>
      <vt:lpstr>MLJET</vt:lpstr>
      <vt:lpstr>Slajd 14</vt:lpstr>
      <vt:lpstr>PAKLENICA</vt:lpstr>
      <vt:lpstr>Slajd 16</vt:lpstr>
      <vt:lpstr>SJEVERNI VELEBIT</vt:lpstr>
    </vt:vector>
  </TitlesOfParts>
  <Company>Project-OS.org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NACIONALNI PARKOVI HRVATSKE</dc:title>
  <dc:creator>Katarina</dc:creator>
  <cp:lastModifiedBy>Korisnik</cp:lastModifiedBy>
  <cp:revision>17</cp:revision>
  <dcterms:created xsi:type="dcterms:W3CDTF">2013-03-20T21:56:26Z</dcterms:created>
  <dcterms:modified xsi:type="dcterms:W3CDTF">2014-12-17T13:02:52Z</dcterms:modified>
</cp:coreProperties>
</file>